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EAFC"/>
    <a:srgbClr val="C03700"/>
    <a:srgbClr val="FCFDD7"/>
    <a:srgbClr val="401010"/>
    <a:srgbClr val="DD2358"/>
    <a:srgbClr val="485878"/>
    <a:srgbClr val="724E72"/>
    <a:srgbClr val="FF9900"/>
    <a:srgbClr val="F9A5E1"/>
    <a:srgbClr val="7A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3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09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78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02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63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59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36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30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9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13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98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18BAB-3C3A-49A2-8634-540EB8A1C232}" type="datetimeFigureOut">
              <a:rPr lang="de-DE" smtClean="0"/>
              <a:t>01.09.2017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244B-7F73-4C26-8401-F5C0016D1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76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02936" y="278301"/>
            <a:ext cx="9144000" cy="922568"/>
          </a:xfrm>
        </p:spPr>
        <p:txBody>
          <a:bodyPr>
            <a:normAutofit fontScale="90000"/>
          </a:bodyPr>
          <a:lstStyle/>
          <a:p>
            <a:r>
              <a:rPr lang="de-DE" dirty="0"/>
              <a:t>Netzwerk </a:t>
            </a:r>
            <a:r>
              <a:rPr lang="de-DE" dirty="0" err="1"/>
              <a:t>SonntagsDialoge</a:t>
            </a:r>
            <a:r>
              <a:rPr lang="de-DE" dirty="0"/>
              <a:t> e.V.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200870"/>
            <a:ext cx="9144000" cy="5574004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830" y="1462771"/>
            <a:ext cx="2548581" cy="242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8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76864" y="175011"/>
            <a:ext cx="9144000" cy="516967"/>
          </a:xfrm>
        </p:spPr>
        <p:txBody>
          <a:bodyPr>
            <a:normAutofit/>
          </a:bodyPr>
          <a:lstStyle/>
          <a:p>
            <a:r>
              <a:rPr lang="de-DE" sz="2800" b="1" dirty="0"/>
              <a:t>Netzwerk </a:t>
            </a:r>
            <a:r>
              <a:rPr lang="de-DE" sz="2800" b="1" dirty="0" err="1"/>
              <a:t>SonntagsDialoge</a:t>
            </a:r>
            <a:r>
              <a:rPr lang="de-DE" sz="2800" b="1" dirty="0"/>
              <a:t> e.V.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085" y="2035527"/>
            <a:ext cx="2842779" cy="2425262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2012474" y="1890412"/>
            <a:ext cx="3196282" cy="30171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accent1"/>
                </a:solidFill>
              </a:rPr>
              <a:t>BILDUNG und SPRACHE</a:t>
            </a:r>
          </a:p>
          <a:p>
            <a:pPr algn="ctr"/>
            <a:endParaRPr lang="de-DE" sz="1100" dirty="0"/>
          </a:p>
        </p:txBody>
      </p:sp>
      <p:sp>
        <p:nvSpPr>
          <p:cNvPr id="20" name="Ellipse 19"/>
          <p:cNvSpPr/>
          <p:nvPr/>
        </p:nvSpPr>
        <p:spPr>
          <a:xfrm>
            <a:off x="991150" y="1607091"/>
            <a:ext cx="1421477" cy="1379912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Mentor e.V. - Leselernhelfer</a:t>
            </a:r>
          </a:p>
        </p:txBody>
      </p:sp>
      <p:sp>
        <p:nvSpPr>
          <p:cNvPr id="23" name="Ellipse 22"/>
          <p:cNvSpPr/>
          <p:nvPr/>
        </p:nvSpPr>
        <p:spPr>
          <a:xfrm>
            <a:off x="881380" y="2987003"/>
            <a:ext cx="1512397" cy="14507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SFP Bildungs-akademie</a:t>
            </a:r>
          </a:p>
          <a:p>
            <a:pPr algn="ctr"/>
            <a:r>
              <a:rPr lang="de-DE" sz="1100" dirty="0"/>
              <a:t>Berufsberatung</a:t>
            </a:r>
          </a:p>
        </p:txBody>
      </p:sp>
      <p:sp>
        <p:nvSpPr>
          <p:cNvPr id="24" name="Ellipse 23"/>
          <p:cNvSpPr/>
          <p:nvPr/>
        </p:nvSpPr>
        <p:spPr>
          <a:xfrm>
            <a:off x="3285883" y="4471958"/>
            <a:ext cx="1632005" cy="1426423"/>
          </a:xfrm>
          <a:prstGeom prst="ellipse">
            <a:avLst/>
          </a:prstGeom>
          <a:solidFill>
            <a:srgbClr val="485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Deutsch für Alle – VHS – ehrenamtliche Sprachlehrer*innen</a:t>
            </a:r>
          </a:p>
        </p:txBody>
      </p:sp>
      <p:sp>
        <p:nvSpPr>
          <p:cNvPr id="25" name="Ellipse 24"/>
          <p:cNvSpPr/>
          <p:nvPr/>
        </p:nvSpPr>
        <p:spPr>
          <a:xfrm>
            <a:off x="4162174" y="1322549"/>
            <a:ext cx="1421477" cy="1379912"/>
          </a:xfrm>
          <a:prstGeom prst="ellipse">
            <a:avLst/>
          </a:prstGeom>
          <a:solidFill>
            <a:srgbClr val="7A4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/>
              <a:t>Altstadtbad Krähenteich –</a:t>
            </a:r>
          </a:p>
          <a:p>
            <a:endParaRPr lang="de-DE" sz="1100" dirty="0"/>
          </a:p>
          <a:p>
            <a:r>
              <a:rPr lang="de-DE" sz="1100" dirty="0"/>
              <a:t>Praktika für Geflüchtete</a:t>
            </a:r>
          </a:p>
          <a:p>
            <a:pPr algn="ctr"/>
            <a:endParaRPr lang="de-DE" sz="1100" dirty="0"/>
          </a:p>
        </p:txBody>
      </p:sp>
      <p:sp>
        <p:nvSpPr>
          <p:cNvPr id="26" name="Ellipse 25"/>
          <p:cNvSpPr/>
          <p:nvPr/>
        </p:nvSpPr>
        <p:spPr>
          <a:xfrm>
            <a:off x="2374274" y="730748"/>
            <a:ext cx="1594210" cy="143107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Komm‘ Mit – Sprungtuch e.V.</a:t>
            </a:r>
          </a:p>
          <a:p>
            <a:pPr algn="ctr"/>
            <a:r>
              <a:rPr lang="de-DE" sz="1100" dirty="0"/>
              <a:t>Sprach- &amp; </a:t>
            </a:r>
            <a:r>
              <a:rPr lang="de-DE" sz="1100" dirty="0" err="1"/>
              <a:t>Kulturmittler</a:t>
            </a:r>
            <a:r>
              <a:rPr lang="de-DE" sz="1100" dirty="0"/>
              <a:t>*</a:t>
            </a:r>
            <a:r>
              <a:rPr lang="de-DE" sz="1100" dirty="0" err="1"/>
              <a:t>innenpool</a:t>
            </a:r>
            <a:r>
              <a:rPr lang="de-DE" sz="1100" dirty="0"/>
              <a:t> </a:t>
            </a:r>
          </a:p>
        </p:txBody>
      </p:sp>
      <p:sp>
        <p:nvSpPr>
          <p:cNvPr id="27" name="Ellipse 26"/>
          <p:cNvSpPr/>
          <p:nvPr/>
        </p:nvSpPr>
        <p:spPr>
          <a:xfrm>
            <a:off x="4541213" y="3279453"/>
            <a:ext cx="1483155" cy="1396451"/>
          </a:xfrm>
          <a:prstGeom prst="ellipse">
            <a:avLst/>
          </a:prstGeom>
          <a:solidFill>
            <a:srgbClr val="724E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Theaterprojekt „Demokratie“</a:t>
            </a:r>
          </a:p>
        </p:txBody>
      </p:sp>
      <p:sp>
        <p:nvSpPr>
          <p:cNvPr id="32" name="Ellipse 31"/>
          <p:cNvSpPr/>
          <p:nvPr/>
        </p:nvSpPr>
        <p:spPr>
          <a:xfrm>
            <a:off x="1763335" y="4307531"/>
            <a:ext cx="1421477" cy="1379912"/>
          </a:xfrm>
          <a:prstGeom prst="ellipse">
            <a:avLst/>
          </a:prstGeom>
          <a:solidFill>
            <a:srgbClr val="B6EA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Crisis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Cuisine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 Nordische Filmtage – Restaurant, Suppenküche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 flipH="1">
            <a:off x="5436158" y="2401556"/>
            <a:ext cx="2260879" cy="3009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H="1" flipV="1">
            <a:off x="6129495" y="3707842"/>
            <a:ext cx="1627832" cy="2110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27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76864" y="175011"/>
            <a:ext cx="9144000" cy="516967"/>
          </a:xfrm>
        </p:spPr>
        <p:txBody>
          <a:bodyPr>
            <a:normAutofit/>
          </a:bodyPr>
          <a:lstStyle/>
          <a:p>
            <a:r>
              <a:rPr lang="de-DE" sz="2800" b="1" dirty="0"/>
              <a:t>Netzwerk </a:t>
            </a:r>
            <a:r>
              <a:rPr lang="de-DE" sz="2800" b="1" dirty="0" err="1"/>
              <a:t>SonntagsDialoge</a:t>
            </a:r>
            <a:r>
              <a:rPr lang="de-DE" sz="2800" b="1" dirty="0"/>
              <a:t> e.V.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085" y="2035527"/>
            <a:ext cx="2548581" cy="2425262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2012474" y="1890412"/>
            <a:ext cx="3196282" cy="30171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accent1"/>
                </a:solidFill>
              </a:rPr>
              <a:t>FREIZEIT und </a:t>
            </a:r>
          </a:p>
          <a:p>
            <a:pPr algn="ctr"/>
            <a:r>
              <a:rPr lang="de-DE" sz="3200" b="1" dirty="0">
                <a:solidFill>
                  <a:schemeClr val="accent1"/>
                </a:solidFill>
              </a:rPr>
              <a:t>KULTUR</a:t>
            </a:r>
          </a:p>
          <a:p>
            <a:pPr algn="ctr"/>
            <a:endParaRPr lang="de-DE" sz="1100" dirty="0"/>
          </a:p>
        </p:txBody>
      </p:sp>
      <p:sp>
        <p:nvSpPr>
          <p:cNvPr id="13" name="Ellipse 12"/>
          <p:cNvSpPr/>
          <p:nvPr/>
        </p:nvSpPr>
        <p:spPr>
          <a:xfrm>
            <a:off x="803868" y="3540110"/>
            <a:ext cx="1800959" cy="1544355"/>
          </a:xfrm>
          <a:prstGeom prst="ellipse">
            <a:avLst/>
          </a:prstGeom>
          <a:solidFill>
            <a:srgbClr val="401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Integration durch Sport Landessport-verband </a:t>
            </a:r>
          </a:p>
          <a:p>
            <a:pPr algn="ctr"/>
            <a:r>
              <a:rPr lang="de-DE" sz="1100" dirty="0"/>
              <a:t>Nordic Walking, Fußball</a:t>
            </a:r>
          </a:p>
        </p:txBody>
      </p:sp>
      <p:sp>
        <p:nvSpPr>
          <p:cNvPr id="15" name="Ellipse 14"/>
          <p:cNvSpPr/>
          <p:nvPr/>
        </p:nvSpPr>
        <p:spPr>
          <a:xfrm>
            <a:off x="2350720" y="4330650"/>
            <a:ext cx="2059244" cy="170628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Velo </a:t>
            </a:r>
            <a:r>
              <a:rPr lang="de-DE" sz="1100" dirty="0" err="1"/>
              <a:t>for</a:t>
            </a:r>
            <a:r>
              <a:rPr lang="de-DE" sz="1100" dirty="0"/>
              <a:t> Welcome – ADFC – Verkehrsunterricht, Fahrradtouren</a:t>
            </a:r>
          </a:p>
        </p:txBody>
      </p:sp>
      <p:sp>
        <p:nvSpPr>
          <p:cNvPr id="16" name="Ellipse 15"/>
          <p:cNvSpPr/>
          <p:nvPr/>
        </p:nvSpPr>
        <p:spPr>
          <a:xfrm>
            <a:off x="4827296" y="3080877"/>
            <a:ext cx="1464691" cy="141399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Projekt FLOW / Gemeinde-diakonie - Verkehrsorientierungskurse</a:t>
            </a:r>
          </a:p>
        </p:txBody>
      </p:sp>
      <p:sp>
        <p:nvSpPr>
          <p:cNvPr id="17" name="Ellipse 16"/>
          <p:cNvSpPr/>
          <p:nvPr/>
        </p:nvSpPr>
        <p:spPr>
          <a:xfrm>
            <a:off x="593311" y="1890412"/>
            <a:ext cx="1757409" cy="16372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Interkulturelle Bielefeldt Gärten (Sprungtuch e.V.) – gemeinsames Gärtnern</a:t>
            </a:r>
          </a:p>
        </p:txBody>
      </p:sp>
      <p:sp>
        <p:nvSpPr>
          <p:cNvPr id="18" name="Ellipse 17"/>
          <p:cNvSpPr/>
          <p:nvPr/>
        </p:nvSpPr>
        <p:spPr>
          <a:xfrm>
            <a:off x="1879409" y="1087407"/>
            <a:ext cx="1421477" cy="1379912"/>
          </a:xfrm>
          <a:prstGeom prst="ellipse">
            <a:avLst/>
          </a:prstGeom>
          <a:solidFill>
            <a:srgbClr val="408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Kulturtafel e.V. – Teilhabe an Kulturellen Angeboten</a:t>
            </a:r>
          </a:p>
        </p:txBody>
      </p:sp>
      <p:sp>
        <p:nvSpPr>
          <p:cNvPr id="21" name="Ellipse 20"/>
          <p:cNvSpPr/>
          <p:nvPr/>
        </p:nvSpPr>
        <p:spPr>
          <a:xfrm>
            <a:off x="3336875" y="884929"/>
            <a:ext cx="1490421" cy="1378363"/>
          </a:xfrm>
          <a:prstGeom prst="ellipse">
            <a:avLst/>
          </a:prstGeom>
          <a:solidFill>
            <a:srgbClr val="C967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Tontalente e.V. – interkulturelles </a:t>
            </a:r>
            <a:r>
              <a:rPr lang="de-DE" sz="1100" dirty="0" err="1"/>
              <a:t>Musizierunen</a:t>
            </a:r>
            <a:endParaRPr lang="de-DE" sz="1100" dirty="0"/>
          </a:p>
        </p:txBody>
      </p:sp>
      <p:sp>
        <p:nvSpPr>
          <p:cNvPr id="22" name="Ellipse 21"/>
          <p:cNvSpPr/>
          <p:nvPr/>
        </p:nvSpPr>
        <p:spPr>
          <a:xfrm>
            <a:off x="3934139" y="4210259"/>
            <a:ext cx="1691949" cy="15003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Initiative Mehrsprachigkeit – interkulturelles Radio</a:t>
            </a:r>
          </a:p>
        </p:txBody>
      </p:sp>
      <p:sp>
        <p:nvSpPr>
          <p:cNvPr id="27" name="Ellipse 26"/>
          <p:cNvSpPr/>
          <p:nvPr/>
        </p:nvSpPr>
        <p:spPr>
          <a:xfrm>
            <a:off x="4616403" y="1567543"/>
            <a:ext cx="1632370" cy="140028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Offener Kanal Lübeck – Radioaktivitäten, interkulturelle Kommunikation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H="1" flipV="1">
            <a:off x="6420897" y="2263292"/>
            <a:ext cx="1157188" cy="2040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6291987" y="3787876"/>
            <a:ext cx="1182452" cy="3219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04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76864" y="175011"/>
            <a:ext cx="9144000" cy="516967"/>
          </a:xfrm>
        </p:spPr>
        <p:txBody>
          <a:bodyPr>
            <a:normAutofit/>
          </a:bodyPr>
          <a:lstStyle/>
          <a:p>
            <a:r>
              <a:rPr lang="de-DE" sz="2800" b="1" dirty="0"/>
              <a:t>Netzwerk </a:t>
            </a:r>
            <a:r>
              <a:rPr lang="de-DE" sz="2800" b="1" dirty="0" err="1"/>
              <a:t>SonntagsDialoge</a:t>
            </a:r>
            <a:r>
              <a:rPr lang="de-DE" sz="2800" b="1" dirty="0"/>
              <a:t> e.V.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085" y="2035527"/>
            <a:ext cx="2548581" cy="2425262"/>
          </a:xfrm>
          <a:prstGeom prst="rect">
            <a:avLst/>
          </a:prstGeom>
        </p:spPr>
      </p:pic>
      <p:cxnSp>
        <p:nvCxnSpPr>
          <p:cNvPr id="14" name="Gerade Verbindung mit Pfeil 13"/>
          <p:cNvCxnSpPr/>
          <p:nvPr/>
        </p:nvCxnSpPr>
        <p:spPr>
          <a:xfrm flipH="1" flipV="1">
            <a:off x="6037880" y="2460520"/>
            <a:ext cx="1976224" cy="87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012474" y="1890412"/>
            <a:ext cx="3196282" cy="30171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accent1"/>
                </a:solidFill>
              </a:rPr>
              <a:t>NETZWERKARBEIT </a:t>
            </a:r>
          </a:p>
          <a:p>
            <a:pPr algn="ctr"/>
            <a:endParaRPr lang="de-DE" sz="1100" dirty="0"/>
          </a:p>
        </p:txBody>
      </p:sp>
      <p:cxnSp>
        <p:nvCxnSpPr>
          <p:cNvPr id="4" name="Gerade Verbindung mit Pfeil 3"/>
          <p:cNvCxnSpPr/>
          <p:nvPr/>
        </p:nvCxnSpPr>
        <p:spPr>
          <a:xfrm flipH="1">
            <a:off x="6291987" y="3744729"/>
            <a:ext cx="1378263" cy="230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519892" y="2137051"/>
            <a:ext cx="1909296" cy="1817032"/>
          </a:xfrm>
          <a:prstGeom prst="ellipse">
            <a:avLst/>
          </a:prstGeom>
          <a:solidFill>
            <a:srgbClr val="47CE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Projekt </a:t>
            </a:r>
            <a:r>
              <a:rPr lang="de-DE" sz="1100" dirty="0" err="1">
                <a:solidFill>
                  <a:schemeClr val="tx1"/>
                </a:solidFill>
              </a:rPr>
              <a:t>Lighthouse</a:t>
            </a:r>
            <a:r>
              <a:rPr lang="de-DE" sz="1100" dirty="0">
                <a:solidFill>
                  <a:schemeClr val="tx1"/>
                </a:solidFill>
              </a:rPr>
              <a:t> - </a:t>
            </a:r>
            <a:r>
              <a:rPr lang="de-DE" sz="1100" dirty="0" err="1">
                <a:solidFill>
                  <a:schemeClr val="tx1"/>
                </a:solidFill>
              </a:rPr>
              <a:t>ePunkt</a:t>
            </a:r>
            <a:r>
              <a:rPr lang="de-DE" sz="1100" dirty="0">
                <a:solidFill>
                  <a:schemeClr val="tx1"/>
                </a:solidFill>
              </a:rPr>
              <a:t> – Die Lübecker Freiwilligenagentur – Netzwerkarbeit, Ehrenamt</a:t>
            </a:r>
          </a:p>
        </p:txBody>
      </p:sp>
      <p:sp>
        <p:nvSpPr>
          <p:cNvPr id="23" name="Ellipse 22"/>
          <p:cNvSpPr/>
          <p:nvPr/>
        </p:nvSpPr>
        <p:spPr>
          <a:xfrm>
            <a:off x="1506608" y="3954083"/>
            <a:ext cx="1909296" cy="1727980"/>
          </a:xfrm>
          <a:prstGeom prst="ellipse">
            <a:avLst/>
          </a:prstGeom>
          <a:solidFill>
            <a:srgbClr val="18A8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Mehrgenerationen- haus Eichholz – Netzwerkarbeit, Renovierung Werkstatt</a:t>
            </a:r>
          </a:p>
        </p:txBody>
      </p:sp>
      <p:sp>
        <p:nvSpPr>
          <p:cNvPr id="24" name="Ellipse 23"/>
          <p:cNvSpPr/>
          <p:nvPr/>
        </p:nvSpPr>
        <p:spPr>
          <a:xfrm>
            <a:off x="3551637" y="4378902"/>
            <a:ext cx="1726280" cy="1727090"/>
          </a:xfrm>
          <a:prstGeom prst="ellipse">
            <a:avLst/>
          </a:prstGeom>
          <a:solidFill>
            <a:srgbClr val="DD2358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Projekt Regenbogen-frauen – Kursangebote für Frauen, Netzwerkarbeit</a:t>
            </a:r>
          </a:p>
        </p:txBody>
      </p:sp>
      <p:sp>
        <p:nvSpPr>
          <p:cNvPr id="25" name="Ellipse 24"/>
          <p:cNvSpPr/>
          <p:nvPr/>
        </p:nvSpPr>
        <p:spPr>
          <a:xfrm>
            <a:off x="1838835" y="861835"/>
            <a:ext cx="1540205" cy="1483077"/>
          </a:xfrm>
          <a:prstGeom prst="ellipse">
            <a:avLst/>
          </a:prstGeom>
          <a:solidFill>
            <a:srgbClr val="EBD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Kulturladen Bunte Kuh-</a:t>
            </a: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Interkulturelle Aktivitäten</a:t>
            </a:r>
          </a:p>
        </p:txBody>
      </p:sp>
      <p:sp>
        <p:nvSpPr>
          <p:cNvPr id="26" name="Ellipse 25"/>
          <p:cNvSpPr/>
          <p:nvPr/>
        </p:nvSpPr>
        <p:spPr>
          <a:xfrm>
            <a:off x="3652737" y="779209"/>
            <a:ext cx="1590600" cy="153739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err="1">
                <a:solidFill>
                  <a:schemeClr val="tx1"/>
                </a:solidFill>
              </a:rPr>
              <a:t>Türgem</a:t>
            </a:r>
            <a:r>
              <a:rPr lang="de-DE" sz="1100" dirty="0">
                <a:solidFill>
                  <a:schemeClr val="tx1"/>
                </a:solidFill>
              </a:rPr>
              <a:t> e.V. – Türkischer Kulturverein</a:t>
            </a: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Netzwerkarbeit</a:t>
            </a:r>
          </a:p>
        </p:txBody>
      </p:sp>
      <p:sp>
        <p:nvSpPr>
          <p:cNvPr id="28" name="Ellipse 27"/>
          <p:cNvSpPr/>
          <p:nvPr/>
        </p:nvSpPr>
        <p:spPr>
          <a:xfrm>
            <a:off x="4602146" y="2746342"/>
            <a:ext cx="1548688" cy="1423723"/>
          </a:xfrm>
          <a:prstGeom prst="ellipse">
            <a:avLst/>
          </a:prstGeom>
          <a:solidFill>
            <a:srgbClr val="FCFD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err="1">
                <a:solidFill>
                  <a:schemeClr val="tx1"/>
                </a:solidFill>
              </a:rPr>
              <a:t>Cloudsters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Bereitstellung Räumlichkeiten, Offenes Frühstück</a:t>
            </a:r>
          </a:p>
        </p:txBody>
      </p:sp>
    </p:spTree>
    <p:extLst>
      <p:ext uri="{BB962C8B-B14F-4D97-AF65-F5344CB8AC3E}">
        <p14:creationId xmlns:p14="http://schemas.microsoft.com/office/powerpoint/2010/main" val="122282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76864" y="175011"/>
            <a:ext cx="9144000" cy="516967"/>
          </a:xfrm>
        </p:spPr>
        <p:txBody>
          <a:bodyPr>
            <a:normAutofit/>
          </a:bodyPr>
          <a:lstStyle/>
          <a:p>
            <a:r>
              <a:rPr lang="de-DE" sz="2800" b="1" dirty="0"/>
              <a:t>Netzwerk </a:t>
            </a:r>
            <a:r>
              <a:rPr lang="de-DE" sz="2800" b="1" dirty="0" err="1"/>
              <a:t>SonntagsDialoge</a:t>
            </a:r>
            <a:r>
              <a:rPr lang="de-DE" sz="2800" b="1" dirty="0"/>
              <a:t> e.V.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085" y="2035527"/>
            <a:ext cx="2548581" cy="2425262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2146218" y="1900450"/>
            <a:ext cx="3403588" cy="32141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accent1"/>
                </a:solidFill>
              </a:rPr>
              <a:t>GESUNDHEIT und SOZIALES</a:t>
            </a:r>
          </a:p>
          <a:p>
            <a:pPr algn="ctr"/>
            <a:endParaRPr lang="de-DE" sz="1100" dirty="0"/>
          </a:p>
        </p:txBody>
      </p:sp>
      <p:sp>
        <p:nvSpPr>
          <p:cNvPr id="12" name="Ellipse 11"/>
          <p:cNvSpPr/>
          <p:nvPr/>
        </p:nvSpPr>
        <p:spPr>
          <a:xfrm>
            <a:off x="750419" y="3456837"/>
            <a:ext cx="1869385" cy="1657765"/>
          </a:xfrm>
          <a:prstGeom prst="ellipse">
            <a:avLst/>
          </a:prstGeom>
          <a:solidFill>
            <a:srgbClr val="F9A5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„Mit Sicherheit verliebt“ –Aufklärungsarbeit für Frauen, Männer und Kinder</a:t>
            </a:r>
          </a:p>
        </p:txBody>
      </p:sp>
      <p:sp>
        <p:nvSpPr>
          <p:cNvPr id="13" name="Ellipse 12"/>
          <p:cNvSpPr/>
          <p:nvPr/>
        </p:nvSpPr>
        <p:spPr>
          <a:xfrm>
            <a:off x="3057767" y="4285720"/>
            <a:ext cx="1662282" cy="149333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err="1"/>
              <a:t>MiMi</a:t>
            </a:r>
            <a:r>
              <a:rPr lang="de-DE" sz="1100" dirty="0"/>
              <a:t> (AWO) Gesundheits-mediatoren, Kursangebote für Frauen</a:t>
            </a:r>
          </a:p>
        </p:txBody>
      </p:sp>
      <p:sp>
        <p:nvSpPr>
          <p:cNvPr id="15" name="Ellipse 14"/>
          <p:cNvSpPr/>
          <p:nvPr/>
        </p:nvSpPr>
        <p:spPr>
          <a:xfrm>
            <a:off x="894303" y="1345570"/>
            <a:ext cx="1828909" cy="174932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Vorwerker Diakonie - unbegleitete Minderjährige </a:t>
            </a:r>
          </a:p>
        </p:txBody>
      </p:sp>
      <p:sp>
        <p:nvSpPr>
          <p:cNvPr id="16" name="Ellipse 15"/>
          <p:cNvSpPr/>
          <p:nvPr/>
        </p:nvSpPr>
        <p:spPr>
          <a:xfrm>
            <a:off x="3265714" y="854110"/>
            <a:ext cx="1708441" cy="14379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Humanistische Union – unbegleitete Minderjährige, Frauenberatung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5623612" y="3561177"/>
            <a:ext cx="2083474" cy="1868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5613562" y="2723103"/>
            <a:ext cx="1964523" cy="2713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4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uiExpand="1" build="allAtOnce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Netzwerk SonntagsDialoge e.V.</vt:lpstr>
      <vt:lpstr>Netzwerk SonntagsDialoge e.V.</vt:lpstr>
      <vt:lpstr>Netzwerk SonntagsDialoge e.V.</vt:lpstr>
      <vt:lpstr>Netzwerk SonntagsDialoge e.V.</vt:lpstr>
      <vt:lpstr>Netzwerk SonntagsDialoge e.V.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 SonntagsDialoge e.V.</dc:title>
  <dc:creator>Lübecker ePunkt</dc:creator>
  <cp:lastModifiedBy>Amrit Sharma Poudel</cp:lastModifiedBy>
  <cp:revision>17</cp:revision>
  <dcterms:created xsi:type="dcterms:W3CDTF">2017-07-25T12:46:04Z</dcterms:created>
  <dcterms:modified xsi:type="dcterms:W3CDTF">2017-09-01T13:22:50Z</dcterms:modified>
</cp:coreProperties>
</file>